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7" r:id="rId3"/>
    <p:sldId id="259" r:id="rId4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84" y="-54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806720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26678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40249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44900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3413816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98780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52679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0365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9136312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3744139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2151471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1" descr="http://p.webshots.com/ProThumbs/46/69546_wallpaper280.jpg"/>
          <p:cNvPicPr>
            <a:picLocks noChangeAspect="1" noChangeArrowheads="1"/>
          </p:cNvPicPr>
          <p:nvPr/>
        </p:nvPicPr>
        <p:blipFill>
          <a:blip r:embed="rId13">
            <a:lum bright="10000" contrast="-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34825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79577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1497" y="1419622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zh-TW" altLang="en-US" sz="4800" b="1" u="sng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吸引我來到</a:t>
            </a:r>
          </a:p>
        </p:txBody>
      </p:sp>
    </p:spTree>
    <p:extLst>
      <p:ext uri="{BB962C8B-B14F-4D97-AF65-F5344CB8AC3E}">
        <p14:creationId xmlns:p14="http://schemas.microsoft.com/office/powerpoint/2010/main" val="25011657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1"/>
            <a:ext cx="9144000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zh-TW" altLang="en-US" sz="440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吸</a:t>
            </a:r>
            <a:r>
              <a:rPr kumimoji="1" lang="zh-TW" altLang="en-US" sz="44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引我來到，主祢那裡去，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zh-TW" altLang="en-US" sz="44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讓</a:t>
            </a:r>
            <a:r>
              <a:rPr kumimoji="1" lang="zh-TW" altLang="en-US" sz="44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祢靈充滿我</a:t>
            </a:r>
            <a:r>
              <a:rPr kumimoji="1" lang="zh-TW" altLang="en-US" sz="44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，讓我能讚美祢。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zh-TW" altLang="en-US" sz="44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打開我雙眼，看榮耀中的祢，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zh-TW" altLang="en-US" sz="44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讓我用心靈和誠實敬拜祢</a:t>
            </a:r>
            <a:r>
              <a:rPr kumimoji="1" lang="zh-TW" altLang="en-US" sz="440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。</a:t>
            </a:r>
            <a:endParaRPr kumimoji="1" lang="zh-TW" altLang="en-US" sz="4400" dirty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517978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1"/>
            <a:ext cx="91440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zh-TW" altLang="en-US" sz="440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耶</a:t>
            </a:r>
            <a:r>
              <a:rPr kumimoji="1" lang="zh-TW" altLang="en-US" sz="44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穌復活的主，榮耀萬王之王；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zh-TW" altLang="en-US" sz="44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救主神羔羊，和平之君。</a:t>
            </a:r>
            <a:endParaRPr kumimoji="1" lang="en-US" altLang="zh-TW" sz="4400" dirty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97260" y="4515966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zh-TW" altLang="en-US" dirty="0">
                <a:latin typeface="標楷體" pitchFamily="65" charset="-120"/>
                <a:ea typeface="標楷體" pitchFamily="65" charset="-120"/>
              </a:rPr>
              <a:t>副</a:t>
            </a:r>
            <a:r>
              <a:rPr kumimoji="1" lang="zh-TW" altLang="en-US" dirty="0" smtClean="0">
                <a:latin typeface="標楷體" pitchFamily="65" charset="-120"/>
                <a:ea typeface="標楷體" pitchFamily="65" charset="-120"/>
              </a:rPr>
              <a:t>歌</a:t>
            </a:r>
            <a:endParaRPr kumimoji="1" lang="en-US" altLang="zh-TW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63703711"/>
      </p:ext>
    </p:extLst>
  </p:cSld>
  <p:clrMapOvr>
    <a:masterClrMapping/>
  </p:clrMapOvr>
</p:sld>
</file>

<file path=ppt/theme/theme1.xml><?xml version="1.0" encoding="utf-8"?>
<a:theme xmlns:a="http://schemas.openxmlformats.org/drawingml/2006/main" name="預設簡報設計">
  <a:themeElements>
    <a:clrScheme name="預設簡報設計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預設簡報設計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預設簡報設計 2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16 to 9 format</Template>
  <TotalTime>5</TotalTime>
  <Words>83</Words>
  <Application>Microsoft Office PowerPoint</Application>
  <PresentationFormat>On-screen Show (16:9)</PresentationFormat>
  <Paragraphs>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預設簡報設計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wsc</dc:creator>
  <cp:lastModifiedBy>wsc</cp:lastModifiedBy>
  <cp:revision>1</cp:revision>
  <dcterms:created xsi:type="dcterms:W3CDTF">2018-11-22T00:31:29Z</dcterms:created>
  <dcterms:modified xsi:type="dcterms:W3CDTF">2018-11-22T00:36:45Z</dcterms:modified>
</cp:coreProperties>
</file>