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67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67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24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90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1381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878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67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363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4413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5147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http://p.webshots.com/ProThumbs/46/69546_wallpaper280.jpg"/>
          <p:cNvPicPr>
            <a:picLocks noChangeAspect="1" noChangeArrowheads="1"/>
          </p:cNvPicPr>
          <p:nvPr/>
        </p:nvPicPr>
        <p:blipFill>
          <a:blip r:embed="rId13">
            <a:lum bright="1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8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57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497" y="141962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800" b="1" u="sng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吸引我來到</a:t>
            </a:r>
          </a:p>
        </p:txBody>
      </p:sp>
    </p:spTree>
    <p:extLst>
      <p:ext uri="{BB962C8B-B14F-4D97-AF65-F5344CB8AC3E}">
        <p14:creationId xmlns:p14="http://schemas.microsoft.com/office/powerpoint/2010/main" val="250116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吸</a:t>
            </a: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引我來到，主祢那裡去，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讓</a:t>
            </a:r>
            <a:r>
              <a:rPr kumimoji="1" lang="zh-TW" altLang="en-US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祢靈充滿我</a:t>
            </a: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，讓我能讚美祢。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打開我雙眼，看榮耀中的祢，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讓我用心靈和誠實敬拜祢</a:t>
            </a:r>
            <a:r>
              <a:rPr kumimoji="1" lang="zh-TW" altLang="en-US" sz="4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kumimoji="1" lang="zh-TW" altLang="en-US" sz="4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179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耶</a:t>
            </a: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穌復活的主，榮耀萬王之王；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4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救主神羔羊，和平之君。</a:t>
            </a:r>
            <a:endParaRPr kumimoji="1" lang="en-US" altLang="zh-TW" sz="4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7260" y="45159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dirty="0">
                <a:latin typeface="標楷體" pitchFamily="65" charset="-120"/>
                <a:ea typeface="標楷體" pitchFamily="65" charset="-120"/>
              </a:rPr>
              <a:t>副</a:t>
            </a:r>
            <a:r>
              <a:rPr kumimoji="1" lang="zh-TW" altLang="en-US" dirty="0" smtClean="0">
                <a:latin typeface="標楷體" pitchFamily="65" charset="-120"/>
                <a:ea typeface="標楷體" pitchFamily="65" charset="-120"/>
              </a:rPr>
              <a:t>歌</a:t>
            </a:r>
            <a:endParaRPr kumimoji="1"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370371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預設簡報設計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16 to 9 format</Template>
  <TotalTime>5</TotalTime>
  <Words>83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預設簡報設計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2018-11-22T00:31:29Z</dcterms:created>
  <dcterms:modified xsi:type="dcterms:W3CDTF">2018-11-22T00:36:45Z</dcterms:modified>
</cp:coreProperties>
</file>